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64" r:id="rId4"/>
    <p:sldId id="270" r:id="rId5"/>
    <p:sldId id="266" r:id="rId6"/>
    <p:sldId id="267" r:id="rId7"/>
    <p:sldId id="272" r:id="rId8"/>
    <p:sldId id="271" r:id="rId9"/>
    <p:sldId id="262" r:id="rId10"/>
    <p:sldId id="260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thony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94" autoAdjust="0"/>
    <p:restoredTop sz="80817" autoAdjust="0"/>
  </p:normalViewPr>
  <p:slideViewPr>
    <p:cSldViewPr snapToGrid="0">
      <p:cViewPr>
        <p:scale>
          <a:sx n="81" d="100"/>
          <a:sy n="81" d="100"/>
        </p:scale>
        <p:origin x="-72" y="4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42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0AAF2-04E1-4887-8C92-25C908B87FFA}" type="datetimeFigureOut">
              <a:rPr lang="en-CA" smtClean="0"/>
              <a:t>09/11/2014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433DE0-E123-41B9-9DCC-0F3CBF34CB1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1888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-y-</a:t>
            </a:r>
            <a:r>
              <a:rPr lang="en-CA" baseline="0" dirty="0" smtClean="0"/>
              <a:t>height is the same on both sides</a:t>
            </a:r>
          </a:p>
          <a:p>
            <a:r>
              <a:rPr lang="en-CA" baseline="0" dirty="0" smtClean="0"/>
              <a:t>-2-D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3DE0-E123-41B9-9DCC-0F3CBF34CB16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1156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-y-height</a:t>
            </a:r>
            <a:r>
              <a:rPr lang="en-CA" baseline="0" dirty="0" smtClean="0"/>
              <a:t> is lower on the left side and higher on </a:t>
            </a:r>
            <a:r>
              <a:rPr lang="en-CA" baseline="0" dirty="0" smtClean="0"/>
              <a:t>the</a:t>
            </a:r>
          </a:p>
          <a:p>
            <a:r>
              <a:rPr lang="en-CA" baseline="0" dirty="0" smtClean="0"/>
              <a:t>- Use pendulums to account for twist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33DE0-E123-41B9-9DCC-0F3CBF34CB16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40797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3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11/9/2014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MTE 204 – Project 2b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CA" dirty="0"/>
              <a:t>Anthony Pasquariello</a:t>
            </a:r>
          </a:p>
          <a:p>
            <a:r>
              <a:rPr lang="en-CA" dirty="0"/>
              <a:t>Nancy Pham</a:t>
            </a:r>
          </a:p>
          <a:p>
            <a:r>
              <a:rPr lang="en-CA" dirty="0"/>
              <a:t>Adam </a:t>
            </a:r>
            <a:r>
              <a:rPr lang="en-CA" dirty="0" err="1"/>
              <a:t>Rakoff</a:t>
            </a:r>
            <a:endParaRPr lang="en-CA" dirty="0"/>
          </a:p>
          <a:p>
            <a:r>
              <a:rPr lang="en-CA" dirty="0"/>
              <a:t>Antony Zhou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381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Final Tightrope </a:t>
            </a:r>
            <a:r>
              <a:rPr lang="en-CA" dirty="0" smtClean="0"/>
              <a:t>Setup</a:t>
            </a:r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2050" name="Picture 2" descr="C:\Users\Anthony\Downloads\Wallenda  1089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8" y="175847"/>
            <a:ext cx="4572001" cy="454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nthony\Downloads\IMG_072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6738" y="175847"/>
            <a:ext cx="6062487" cy="4546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0376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Conclusions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</a:t>
            </a:r>
            <a:r>
              <a:rPr lang="en-CA" dirty="0" smtClean="0"/>
              <a:t>Our model which is based on </a:t>
            </a:r>
            <a:r>
              <a:rPr lang="en-CA" dirty="0" err="1" smtClean="0"/>
              <a:t>Nik’s</a:t>
            </a:r>
            <a:r>
              <a:rPr lang="en-CA" dirty="0" smtClean="0"/>
              <a:t> walked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66145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Overview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600135" cy="408614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 A high wire tightrope system is being modeled and analysed for this project.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</a:t>
            </a:r>
            <a:r>
              <a:rPr lang="en-CA" dirty="0" smtClean="0"/>
              <a:t> The model will be a spring-mass-damper system which experiences bending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</a:t>
            </a:r>
            <a:r>
              <a:rPr lang="en-CA" dirty="0" smtClean="0"/>
              <a:t>Our goal is to verify that a tightrope walker needs to vary their pace in order to prevent oscillations from growing in amplitude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</a:t>
            </a:r>
            <a:r>
              <a:rPr lang="en-CA" dirty="0" smtClean="0"/>
              <a:t>For validation, we researched </a:t>
            </a:r>
            <a:r>
              <a:rPr lang="en-CA" dirty="0" err="1" smtClean="0"/>
              <a:t>Nik</a:t>
            </a:r>
            <a:r>
              <a:rPr lang="en-CA" dirty="0" smtClean="0"/>
              <a:t> </a:t>
            </a:r>
            <a:r>
              <a:rPr lang="en-CA" dirty="0" err="1" smtClean="0"/>
              <a:t>Wallenda’s</a:t>
            </a:r>
            <a:r>
              <a:rPr lang="en-CA" dirty="0" smtClean="0"/>
              <a:t> crossing of  Niagara Falls on a tightrope. 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7597" y="1863968"/>
            <a:ext cx="4324896" cy="43023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9348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Our Problem</a:t>
            </a:r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653" y="1828799"/>
            <a:ext cx="8915293" cy="2244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7997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Niagara Problem</a:t>
            </a:r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28601" cy="4715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6373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Calculation Assumptions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 Oscillations </a:t>
            </a:r>
            <a:r>
              <a:rPr lang="en-CA" dirty="0"/>
              <a:t>of the rope that are caused by the walker, walking at a constant </a:t>
            </a:r>
            <a:r>
              <a:rPr lang="en-CA" dirty="0" smtClean="0"/>
              <a:t>pace represented as a sine wave.</a:t>
            </a: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Pendulums were added that helped reduce oscillations when walking across wire. </a:t>
            </a:r>
            <a:r>
              <a:rPr lang="en-CA" dirty="0" smtClean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This </a:t>
            </a:r>
            <a:r>
              <a:rPr lang="en-CA" dirty="0"/>
              <a:t>model will be looked as a 2 dimensional problem ignoring  wind and any other element that causes movement in the z-direction.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Twist of the rope was neglected, as it was solved by adding  pendulums along the rope. </a:t>
            </a:r>
            <a:endParaRPr lang="en-CA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</a:t>
            </a:r>
            <a:r>
              <a:rPr lang="en-CA" dirty="0" smtClean="0"/>
              <a:t>Wire started as a straight line without any slack for an initial condition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20780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6x37 Classification Steel Wire Rope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444197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 6 Outer bundles and 1 inner bundle made of 7 sub bundles.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</a:t>
            </a:r>
            <a:r>
              <a:rPr lang="en-CA" dirty="0" smtClean="0"/>
              <a:t>Moment of inertia was calculated </a:t>
            </a:r>
            <a:r>
              <a:rPr lang="en-CA" dirty="0" smtClean="0"/>
              <a:t>as </a:t>
            </a:r>
            <a:r>
              <a:rPr lang="en-CA" dirty="0" smtClean="0"/>
              <a:t>a very small </a:t>
            </a:r>
            <a:r>
              <a:rPr lang="en-CA" dirty="0" smtClean="0"/>
              <a:t>value making torsion a serious concern.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 Mass of wire between cranes is 3 844kg</a:t>
            </a:r>
            <a:endParaRPr lang="en-CA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0678" y="1770182"/>
            <a:ext cx="4678916" cy="4363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6673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Solving for our Problem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 Reaching steady state would take a long time due to the oscillation in our rope.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 smtClean="0"/>
              <a:t>The only way to reach equilibrium was to use very small time increments for a long time period.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To solve this problem, use an iterative way to get initial conditions.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 smtClean="0"/>
              <a:t>Start with three nodes and get initial conditions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 smtClean="0"/>
              <a:t>Interpolating between those three nodes, get an initial system for five nodes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 smtClean="0"/>
              <a:t>Interpolating between those five nodes, get an initial system for nine nodes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 smtClean="0"/>
              <a:t>Repeat until the desired number of nodes is reached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28401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 smtClean="0"/>
              <a:t>Matlab</a:t>
            </a:r>
            <a:r>
              <a:rPr lang="en-CA" dirty="0" smtClean="0"/>
              <a:t> Graph Solution goes here</a:t>
            </a:r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0632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Validation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 In 2012 </a:t>
            </a:r>
            <a:r>
              <a:rPr lang="en-CA" dirty="0" err="1" smtClean="0"/>
              <a:t>Nik</a:t>
            </a:r>
            <a:r>
              <a:rPr lang="en-CA" dirty="0" smtClean="0"/>
              <a:t> </a:t>
            </a:r>
            <a:r>
              <a:rPr lang="en-CA" dirty="0" err="1" smtClean="0"/>
              <a:t>Wallenda</a:t>
            </a:r>
            <a:r>
              <a:rPr lang="en-CA" dirty="0" smtClean="0"/>
              <a:t> walked across Niagara Falls on a 365m tight rope</a:t>
            </a:r>
            <a:r>
              <a:rPr lang="en-CA" dirty="0" smtClean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 Tensile force in the wire was 62 500N and the wire stretched</a:t>
            </a:r>
            <a:r>
              <a:rPr lang="en-CA" dirty="0" smtClean="0"/>
              <a:t> 3.96m.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</a:t>
            </a:r>
            <a:r>
              <a:rPr lang="en-CA" dirty="0" smtClean="0"/>
              <a:t>To prevent torsion of the wire pendulums were added to the wire.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 </a:t>
            </a:r>
            <a:r>
              <a:rPr lang="en-CA" dirty="0" err="1" smtClean="0"/>
              <a:t>Nik</a:t>
            </a:r>
            <a:r>
              <a:rPr lang="en-CA" dirty="0" smtClean="0"/>
              <a:t> did vary his pace during the crossing and according to observational data the oscillation did grow and subside however it was never severe.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7599784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1008</TotalTime>
  <Words>442</Words>
  <Application>Microsoft Office PowerPoint</Application>
  <PresentationFormat>Custom</PresentationFormat>
  <Paragraphs>45</Paragraphs>
  <Slides>11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Retrospect</vt:lpstr>
      <vt:lpstr>MTE 204 – Project 2b</vt:lpstr>
      <vt:lpstr>Overview</vt:lpstr>
      <vt:lpstr>Our Problem</vt:lpstr>
      <vt:lpstr>Niagara Problem</vt:lpstr>
      <vt:lpstr>Calculation Assumptions</vt:lpstr>
      <vt:lpstr>6x37 Classification Steel Wire Rope</vt:lpstr>
      <vt:lpstr>Solving for our Problem</vt:lpstr>
      <vt:lpstr>Matlab Graph Solution goes here</vt:lpstr>
      <vt:lpstr>Validation</vt:lpstr>
      <vt:lpstr>Final Tightrope Setup</vt:lpstr>
      <vt:lpstr>Conclusions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</dc:creator>
  <cp:lastModifiedBy>Anthony</cp:lastModifiedBy>
  <cp:revision>48</cp:revision>
  <dcterms:created xsi:type="dcterms:W3CDTF">2014-09-12T02:11:56Z</dcterms:created>
  <dcterms:modified xsi:type="dcterms:W3CDTF">2014-11-09T22:00:24Z</dcterms:modified>
</cp:coreProperties>
</file>

<file path=docProps/thumbnail.jpeg>
</file>